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57" r:id="rId5"/>
    <p:sldId id="258" r:id="rId6"/>
    <p:sldId id="262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452D"/>
    <a:srgbClr val="FF9900"/>
    <a:srgbClr val="DC39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9B2AF-004A-4169-A347-96AF44CC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E2D726-3649-4AC6-B688-57B44E9F2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FBC35B-B9E5-4E69-81AC-F959C463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50707F-9709-48CA-BCDC-66AE0BA4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0E4EFE-C0FC-406F-A58B-8A7DCE44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27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4041A-A449-4D99-A7BA-3E3760C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27D817-BA46-4814-BCC2-CEDA5A124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24099F-75ED-487C-98A0-E041B37A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03366-367B-45A6-9FB7-B150B906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D6CDE5-7F36-4429-9FC8-4074B662E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02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55EF56-1438-4B9A-ADF5-37FA7707A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0AC934-AC12-42B0-A489-E397FF606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8A849B-B80D-488B-87DD-6F6E1D4E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C3ABD8-6F74-445F-910D-46E0EAAA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0FA570-E8EF-497F-B0A7-44885776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54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9268D-D21A-4030-A067-A4BFDB23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036D35-6615-489F-8BA2-E8EB06DD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B7DB54-43A1-449B-BE19-39423A7E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4781CA-FB9B-4E46-976A-A14A62B6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B9EF73-4507-457E-9F79-D501F495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66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E1214-4C6D-49EA-B563-814B228B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9B130E-03F6-43A0-B5CD-9F6DC3119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4EE7DC-1CEC-4510-AD08-3E653716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925EA0-0A31-4746-A489-B7517272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81FD53-8EE1-4641-BD0C-0FBCAD36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98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DEA90-6BE2-423B-8047-8FB480F3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65AA9F-05D4-495B-867D-0A7D1F6B7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352769-9D93-4445-8229-069BEC09E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FEEC39-DB71-4AB7-B0A6-33C05E87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D6A67B-C219-40F8-B568-DA030787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2DCE31-6320-4347-8189-733636F7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75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115B-E69F-4E66-9D52-ADD31BD9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CBA89F-B917-49D1-BBBE-A839431D7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3FAF23-479C-424C-B068-1DCFB062B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8F11EE-3BE8-4A20-9283-735C2D58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9D6E350-74A9-4862-ADC3-E517D366E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A17679-A892-4A89-8CC5-87B8EA0B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002508-7267-48FA-82AA-A2950926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597654-2D72-410B-B524-3BDCAF58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34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209FA-EC13-47A0-9097-7F6F72F5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AA3814-E678-4F2C-AE48-4C0E8172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DAD1BD-F720-475E-890F-F6DDD7E8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850880-DB9F-437F-9A2D-34BDBFE3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67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81A106D-6716-40EB-B629-4F2B02CB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623FD1-F596-47A0-B2A0-7A0D173E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6FDA33-CC9B-45C2-A892-8CD30BB6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99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4D5AE-DFFF-4D01-95A1-5F1EACD2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B350DB-389E-49D0-AC49-29627E5A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4B1FEA-FD15-41D9-93B2-6655FBC2B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82983A-3A9F-451D-A9AB-3CCAD8B7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E20AF-9CC7-482B-8F87-9E82C9BE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26C90A-9A57-4266-ADDF-F1DD129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64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66AB1-4A5A-41DE-A71B-1E3CB804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A8630A-2CF0-4ED3-BA0F-6760DDCA4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C457BA-4223-455D-A1FD-CE27130DE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C5ED1D-CDA5-42F3-9404-E931D35F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0D7395-951E-43E0-B594-8DADBA32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F337C7-1C24-4A7E-87E0-DA6DC5BA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94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23CA52-A426-417C-A3BA-8CBFCA0E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51EE4C-0F0E-4057-86E0-17AA6A2C8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CE6427-4455-473C-B13D-DB2717C60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91BD5-8D6D-40B4-8CEB-B2715E697772}" type="datetimeFigureOut">
              <a:rPr lang="pt-BR" smtClean="0"/>
              <a:pPr/>
              <a:t>25/11/2018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C94178-18F3-4CE1-BB72-C3E458561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86F81C-1CA2-40A3-9F54-F3A851AF8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FD19-A523-488A-AEC2-E7250FD6D34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4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5F632C-F783-4068-B1C6-E2E8B8C940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255594" y="5349923"/>
            <a:ext cx="9457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71452D"/>
                </a:solidFill>
                <a:latin typeface="Bahnschrift" pitchFamily="34" charset="0"/>
              </a:rPr>
              <a:t>Bons hábitos vêm de berço</a:t>
            </a:r>
          </a:p>
        </p:txBody>
      </p:sp>
      <p:pic>
        <p:nvPicPr>
          <p:cNvPr id="1026" name="Picture 2" descr="C:\Users\Karen\Desktop\site\logotip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8379" y="347165"/>
            <a:ext cx="5002757" cy="5002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993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5F632C-F783-4068-B1C6-E2E8B8C940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pic>
        <p:nvPicPr>
          <p:cNvPr id="2050" name="Picture 2" descr="C:\Users\Karen\Desktop\site\logotip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5773" y="4542005"/>
            <a:ext cx="2670837" cy="2670837"/>
          </a:xfrm>
          <a:prstGeom prst="rect">
            <a:avLst/>
          </a:prstGeom>
          <a:noFill/>
        </p:spPr>
      </p:pic>
      <p:pic>
        <p:nvPicPr>
          <p:cNvPr id="2052" name="Picture 4" descr="Resultado de imagem para busy working mom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5952" y="527691"/>
            <a:ext cx="2287374" cy="1649718"/>
          </a:xfrm>
          <a:prstGeom prst="rect">
            <a:avLst/>
          </a:prstGeom>
          <a:noFill/>
        </p:spPr>
      </p:pic>
      <p:pic>
        <p:nvPicPr>
          <p:cNvPr id="2054" name="Picture 6" descr="Resultado de imagem para child eating fast food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5500" y="3142347"/>
            <a:ext cx="2400523" cy="1723452"/>
          </a:xfrm>
          <a:prstGeom prst="rect">
            <a:avLst/>
          </a:prstGeom>
          <a:noFill/>
        </p:spPr>
      </p:pic>
      <p:pic>
        <p:nvPicPr>
          <p:cNvPr id="2056" name="Picture 8" descr="Resultado de imagem para guilty mom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48831" y="832515"/>
            <a:ext cx="2456597" cy="1719618"/>
          </a:xfrm>
          <a:prstGeom prst="rect">
            <a:avLst/>
          </a:prstGeom>
          <a:noFill/>
        </p:spPr>
      </p:pic>
      <p:cxnSp>
        <p:nvCxnSpPr>
          <p:cNvPr id="11" name="Conector em curva 10"/>
          <p:cNvCxnSpPr>
            <a:endCxn id="2054" idx="1"/>
          </p:cNvCxnSpPr>
          <p:nvPr/>
        </p:nvCxnSpPr>
        <p:spPr>
          <a:xfrm rot="16200000" flipH="1">
            <a:off x="1294639" y="2663211"/>
            <a:ext cx="1588419" cy="109330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em curva 10"/>
          <p:cNvCxnSpPr/>
          <p:nvPr/>
        </p:nvCxnSpPr>
        <p:spPr>
          <a:xfrm flipV="1">
            <a:off x="4804011" y="2634023"/>
            <a:ext cx="1364777" cy="13700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em curva 34"/>
          <p:cNvCxnSpPr/>
          <p:nvPr/>
        </p:nvCxnSpPr>
        <p:spPr>
          <a:xfrm>
            <a:off x="8052179" y="1705970"/>
            <a:ext cx="1473958" cy="107817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78619" y="2988861"/>
            <a:ext cx="4263172" cy="206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5F632C-F783-4068-B1C6-E2E8B8C9402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Flow">
            <a:hlinkClick r:id="" action="ppaction://media"/>
            <a:extLst>
              <a:ext uri="{FF2B5EF4-FFF2-40B4-BE49-F238E27FC236}">
                <a16:creationId xmlns:a16="http://schemas.microsoft.com/office/drawing/2014/main" id="{B9ACD690-C1E7-4A97-A020-422F25120E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0089" y="189688"/>
            <a:ext cx="8977794" cy="561061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pic>
        <p:nvPicPr>
          <p:cNvPr id="6" name="Picture 2" descr="C:\Users\Karen\Desktop\site\logotip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35773" y="4542005"/>
            <a:ext cx="2670837" cy="2670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5E64782-6870-4FBE-9D01-BC313B56DA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E75A47-534D-4E44-B521-D3DEB1FEE9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76" t="5346" r="10292" b="6433"/>
          <a:stretch/>
        </p:blipFill>
        <p:spPr>
          <a:xfrm>
            <a:off x="4866447" y="477547"/>
            <a:ext cx="2462402" cy="259338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81C7394-6DA4-4385-8129-85FAB1F17B96}"/>
              </a:ext>
            </a:extLst>
          </p:cNvPr>
          <p:cNvSpPr txBox="1"/>
          <p:nvPr/>
        </p:nvSpPr>
        <p:spPr>
          <a:xfrm>
            <a:off x="4421872" y="3098042"/>
            <a:ext cx="3370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93% das mães acredita que a alimentação influencia</a:t>
            </a:r>
          </a:p>
          <a:p>
            <a:pPr algn="ctr"/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na saúde da criança.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1FB2393-034E-4ADA-AFF0-57C79F93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744" t="6792" r="15555" b="10860"/>
          <a:stretch/>
        </p:blipFill>
        <p:spPr>
          <a:xfrm>
            <a:off x="8829571" y="2039623"/>
            <a:ext cx="2457128" cy="253237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66E6BC0-FD58-43B4-96A9-4FC8F686A3B0}"/>
              </a:ext>
            </a:extLst>
          </p:cNvPr>
          <p:cNvSpPr txBox="1"/>
          <p:nvPr/>
        </p:nvSpPr>
        <p:spPr>
          <a:xfrm>
            <a:off x="7524466" y="4735950"/>
            <a:ext cx="466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89% acredita que o Mãe Terra KIDS será ou poderá vir a ser útil e aplicável em sua realidade.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4370E3-6130-48B1-8E4C-E764B0728E69}"/>
              </a:ext>
            </a:extLst>
          </p:cNvPr>
          <p:cNvSpPr txBox="1"/>
          <p:nvPr/>
        </p:nvSpPr>
        <p:spPr>
          <a:xfrm>
            <a:off x="8249040" y="6132419"/>
            <a:ext cx="2274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Fonte: https://goo.gl/yrsrSN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pic>
        <p:nvPicPr>
          <p:cNvPr id="31" name="Picture 2" descr="C:\Users\Karen\Desktop\site\logotip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35773" y="4542005"/>
            <a:ext cx="2670837" cy="2670837"/>
          </a:xfrm>
          <a:prstGeom prst="rect">
            <a:avLst/>
          </a:prstGeom>
          <a:noFill/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7331" y="2056116"/>
            <a:ext cx="2781086" cy="252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63773" y="4544705"/>
            <a:ext cx="4285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57% das mães se preocupa com o que seus filhos consomem, mas assumem nem sempre ter tempo de analisar todos os produtos</a:t>
            </a:r>
          </a:p>
        </p:txBody>
      </p:sp>
    </p:spTree>
    <p:extLst>
      <p:ext uri="{BB962C8B-B14F-4D97-AF65-F5344CB8AC3E}">
        <p14:creationId xmlns:p14="http://schemas.microsoft.com/office/powerpoint/2010/main" val="222086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229F1-B01D-4B3B-8C83-5396B28B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1DC0FC-0376-40C2-A6B3-30BE7E10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51802F-5085-485E-8792-DBB422BD70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pic>
        <p:nvPicPr>
          <p:cNvPr id="22" name="Picture 2" descr="C:\Users\Karen\Desktop\site\logotip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5773" y="4542005"/>
            <a:ext cx="2670837" cy="2670837"/>
          </a:xfrm>
          <a:prstGeom prst="rect">
            <a:avLst/>
          </a:prstGeom>
          <a:noFill/>
        </p:spPr>
      </p:pic>
      <p:pic>
        <p:nvPicPr>
          <p:cNvPr id="23" name="Picture 2" descr="C:\Users\Karen\Desktop\site\logotip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2513" y="2196864"/>
            <a:ext cx="1514901" cy="1514901"/>
          </a:xfrm>
          <a:prstGeom prst="rect">
            <a:avLst/>
          </a:prstGeom>
          <a:noFill/>
        </p:spPr>
      </p:pic>
      <p:pic>
        <p:nvPicPr>
          <p:cNvPr id="3078" name="Picture 6" descr="Resultado de imagem para blank phone screen templat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530" r="28485"/>
          <a:stretch>
            <a:fillRect/>
          </a:stretch>
        </p:blipFill>
        <p:spPr bwMode="auto">
          <a:xfrm>
            <a:off x="791570" y="1573402"/>
            <a:ext cx="1653574" cy="2889417"/>
          </a:xfrm>
          <a:prstGeom prst="rect">
            <a:avLst/>
          </a:prstGeom>
          <a:noFill/>
        </p:spPr>
      </p:pic>
      <p:pic>
        <p:nvPicPr>
          <p:cNvPr id="3082" name="Picture 10" descr="Resultado de imagem para motoboy 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74803">
            <a:off x="5775899" y="2115902"/>
            <a:ext cx="2339448" cy="1814654"/>
          </a:xfrm>
          <a:prstGeom prst="rect">
            <a:avLst/>
          </a:prstGeom>
          <a:noFill/>
        </p:spPr>
      </p:pic>
      <p:sp>
        <p:nvSpPr>
          <p:cNvPr id="3084" name="AutoShape 12" descr="Resultado de imagem para healthy k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86" name="AutoShape 14" descr="Resultado de imagem para healthy k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8" name="Picture 16" descr="Resultado de imagem para healthy kid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39284" y="1494431"/>
            <a:ext cx="3252716" cy="2177439"/>
          </a:xfrm>
          <a:prstGeom prst="rect">
            <a:avLst/>
          </a:prstGeom>
          <a:noFill/>
        </p:spPr>
      </p:pic>
      <p:pic>
        <p:nvPicPr>
          <p:cNvPr id="24" name="Picture 6" descr="Resultado de imagem para blank phone screen templat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530" r="28485"/>
          <a:stretch>
            <a:fillRect/>
          </a:stretch>
        </p:blipFill>
        <p:spPr bwMode="auto">
          <a:xfrm>
            <a:off x="3427862" y="1534734"/>
            <a:ext cx="1653574" cy="2889417"/>
          </a:xfrm>
          <a:prstGeom prst="rect">
            <a:avLst/>
          </a:prstGeom>
          <a:noFill/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9" cstate="print"/>
          <a:srcRect b="11406"/>
          <a:stretch>
            <a:fillRect/>
          </a:stretch>
        </p:blipFill>
        <p:spPr bwMode="auto">
          <a:xfrm>
            <a:off x="3753134" y="1919076"/>
            <a:ext cx="1009931" cy="222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Conector de seta reta 27"/>
          <p:cNvCxnSpPr/>
          <p:nvPr/>
        </p:nvCxnSpPr>
        <p:spPr>
          <a:xfrm>
            <a:off x="2497540" y="3002507"/>
            <a:ext cx="8734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>
            <a:off x="5038298" y="2991134"/>
            <a:ext cx="8734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7999862" y="2950191"/>
            <a:ext cx="8734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570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</p:nvPr>
        </p:nvGraphicFramePr>
        <p:xfrm>
          <a:off x="387823" y="1388897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EA51802F-5085-485E-8792-DBB422BD70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pic>
        <p:nvPicPr>
          <p:cNvPr id="6" name="Picture 2" descr="C:\Users\Karen\Desktop\site\logotip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5773" y="4542005"/>
            <a:ext cx="2670837" cy="2670837"/>
          </a:xfrm>
          <a:prstGeom prst="rect">
            <a:avLst/>
          </a:prstGeom>
          <a:noFill/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545644"/>
              </p:ext>
            </p:extLst>
          </p:nvPr>
        </p:nvGraphicFramePr>
        <p:xfrm>
          <a:off x="981501" y="736975"/>
          <a:ext cx="7779224" cy="3721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5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10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Preço competitivo</a:t>
                      </a:r>
                    </a:p>
                    <a:p>
                      <a:pPr algn="ctr"/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79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/>
                        <a:t>KIT’s</a:t>
                      </a:r>
                      <a:r>
                        <a:rPr lang="pt-BR" b="1" dirty="0"/>
                        <a:t> personalizados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879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Entrega em casa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879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Portfólio infantil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434" name="AutoShape 2" descr="Resultado de imagem para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6" name="AutoShape 4" descr="Resultado de imagem para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40" name="Picture 8" descr="Resultado de imagem para chec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76364" y="2016759"/>
            <a:ext cx="460492" cy="540282"/>
          </a:xfrm>
          <a:prstGeom prst="rect">
            <a:avLst/>
          </a:prstGeom>
          <a:noFill/>
        </p:spPr>
      </p:pic>
      <p:pic>
        <p:nvPicPr>
          <p:cNvPr id="14" name="Picture 8" descr="Resultado de imagem para chec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08674" y="3925439"/>
            <a:ext cx="442872" cy="510083"/>
          </a:xfrm>
          <a:prstGeom prst="rect">
            <a:avLst/>
          </a:prstGeom>
          <a:noFill/>
        </p:spPr>
      </p:pic>
      <p:pic>
        <p:nvPicPr>
          <p:cNvPr id="15" name="Picture 8" descr="Resultado de imagem para chec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5655" y="3273754"/>
            <a:ext cx="476416" cy="548718"/>
          </a:xfrm>
          <a:prstGeom prst="rect">
            <a:avLst/>
          </a:prstGeom>
          <a:noFill/>
        </p:spPr>
      </p:pic>
      <p:pic>
        <p:nvPicPr>
          <p:cNvPr id="16" name="Picture 8" descr="Resultado de imagem para chec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30870" y="2591724"/>
            <a:ext cx="505986" cy="582776"/>
          </a:xfrm>
          <a:prstGeom prst="rect">
            <a:avLst/>
          </a:prstGeom>
          <a:noFill/>
        </p:spPr>
      </p:pic>
      <p:pic>
        <p:nvPicPr>
          <p:cNvPr id="22" name="Picture 10" descr="Resultado de imagem para cross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5543" y="2715335"/>
            <a:ext cx="542338" cy="535107"/>
          </a:xfrm>
          <a:prstGeom prst="rect">
            <a:avLst/>
          </a:prstGeom>
          <a:noFill/>
        </p:spPr>
      </p:pic>
      <p:pic>
        <p:nvPicPr>
          <p:cNvPr id="23" name="Picture 10" descr="Resultado de imagem para cross 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2839" y="3288540"/>
            <a:ext cx="542338" cy="535107"/>
          </a:xfrm>
          <a:prstGeom prst="rect">
            <a:avLst/>
          </a:prstGeom>
          <a:noFill/>
        </p:spPr>
      </p:pic>
      <p:sp>
        <p:nvSpPr>
          <p:cNvPr id="18444" name="AutoShape 12" descr="blob:https://web.whatsapp.com/e58ffda5-7cc8-46a3-ae92-c13b7bb88e8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6" name="AutoShape 14" descr="blob:https://web.whatsapp.com/e58ffda5-7cc8-46a3-ae92-c13b7bb88e8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" name="Picture 2" descr="C:\Users\Karen\Desktop\site\logotip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6808" y="714733"/>
            <a:ext cx="1499404" cy="1499404"/>
          </a:xfrm>
          <a:prstGeom prst="rect">
            <a:avLst/>
          </a:prstGeom>
          <a:noFill/>
        </p:spPr>
      </p:pic>
      <p:pic>
        <p:nvPicPr>
          <p:cNvPr id="28" name="Picture 8" descr="Resultado de imagem para check">
            <a:extLst>
              <a:ext uri="{FF2B5EF4-FFF2-40B4-BE49-F238E27FC236}">
                <a16:creationId xmlns:a16="http://schemas.microsoft.com/office/drawing/2014/main" id="{03DB8740-6E0A-47CA-8885-A1827C42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5543" y="2039787"/>
            <a:ext cx="442872" cy="510083"/>
          </a:xfrm>
          <a:prstGeom prst="rect">
            <a:avLst/>
          </a:prstGeom>
          <a:noFill/>
        </p:spPr>
      </p:pic>
      <p:pic>
        <p:nvPicPr>
          <p:cNvPr id="31" name="Picture 10" descr="Resultado de imagem para cross png">
            <a:extLst>
              <a:ext uri="{FF2B5EF4-FFF2-40B4-BE49-F238E27FC236}">
                <a16:creationId xmlns:a16="http://schemas.microsoft.com/office/drawing/2014/main" id="{85EE5C60-C185-4F84-89E1-CD20F0FC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5810" y="3934666"/>
            <a:ext cx="542338" cy="535107"/>
          </a:xfrm>
          <a:prstGeom prst="rect">
            <a:avLst/>
          </a:prstGeom>
          <a:noFill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094A55B-CE7B-4747-B728-7E7A42784EF8}"/>
              </a:ext>
            </a:extLst>
          </p:cNvPr>
          <p:cNvSpPr txBox="1"/>
          <p:nvPr/>
        </p:nvSpPr>
        <p:spPr>
          <a:xfrm flipH="1">
            <a:off x="4063358" y="1265205"/>
            <a:ext cx="225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CONCORRENTES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6FFEE34E-A4D8-4D9E-9BD7-79C35EAE5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048794"/>
            <a:ext cx="1905000" cy="1905000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A51802F-5085-485E-8792-DBB422BD70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54744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0FB84F-A956-497F-85EF-B26CA66473C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155140"/>
            <a:ext cx="12192000" cy="368488"/>
          </a:xfrm>
          <a:prstGeom prst="rect">
            <a:avLst/>
          </a:prstGeom>
        </p:spPr>
      </p:pic>
      <p:pic>
        <p:nvPicPr>
          <p:cNvPr id="6" name="Picture 2" descr="C:\Users\Karen\Desktop\site\logotip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4726" y="334372"/>
            <a:ext cx="6731281" cy="6731281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489637" y="827647"/>
            <a:ext cx="296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Bruna Rocha - Business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29765" y="3120331"/>
            <a:ext cx="349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Gabriela Civita - Marketing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008202" y="884187"/>
            <a:ext cx="409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Karen</a:t>
            </a:r>
            <a:r>
              <a:rPr lang="pt-BR" dirty="0"/>
              <a:t> </a:t>
            </a:r>
            <a:r>
              <a:rPr lang="pt-BR" sz="2000" dirty="0" err="1">
                <a:solidFill>
                  <a:srgbClr val="71452D"/>
                </a:solidFill>
                <a:latin typeface="Bahnschrift" pitchFamily="34" charset="0"/>
              </a:rPr>
              <a:t>Malzoni</a:t>
            </a:r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 - Desenvolvimento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237903" y="3373940"/>
            <a:ext cx="2074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>
                <a:solidFill>
                  <a:srgbClr val="71452D"/>
                </a:solidFill>
                <a:latin typeface="Bahnschrift" pitchFamily="34" charset="0"/>
              </a:rPr>
              <a:t>Ricki</a:t>
            </a:r>
            <a:r>
              <a:rPr lang="pt-BR" sz="2000" dirty="0">
                <a:solidFill>
                  <a:srgbClr val="71452D"/>
                </a:solidFill>
                <a:latin typeface="Bahnschrift" pitchFamily="34" charset="0"/>
              </a:rPr>
              <a:t> - </a:t>
            </a:r>
            <a:r>
              <a:rPr lang="pt-BR" sz="2000" dirty="0" err="1">
                <a:solidFill>
                  <a:srgbClr val="71452D"/>
                </a:solidFill>
                <a:latin typeface="Bahnschrift" pitchFamily="34" charset="0"/>
              </a:rPr>
              <a:t>Desing</a:t>
            </a:r>
            <a:endParaRPr lang="pt-BR" sz="2000" dirty="0">
              <a:solidFill>
                <a:srgbClr val="71452D"/>
              </a:solidFill>
              <a:latin typeface="Bahnschrift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232AF0C-DC8B-4333-AE2F-0556E9363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49" y="3737873"/>
            <a:ext cx="1445408" cy="144540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FDD3DAC-7315-4CCB-B454-9DC5D88A7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62" y="1447476"/>
            <a:ext cx="1474844" cy="14748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B72DD3A-F6E9-4312-BD96-A90468B2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35" y="1362074"/>
            <a:ext cx="1325562" cy="132556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A8D714A-98C3-4A65-AF3C-34FACD39BAED}"/>
              </a:ext>
            </a:extLst>
          </p:cNvPr>
          <p:cNvSpPr txBox="1"/>
          <p:nvPr/>
        </p:nvSpPr>
        <p:spPr>
          <a:xfrm>
            <a:off x="2366376" y="141248"/>
            <a:ext cx="757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71452D"/>
                </a:solidFill>
                <a:latin typeface="Bahnschrift" pitchFamily="34" charset="0"/>
              </a:rPr>
              <a:t>De grão em grão nos tornamos mais fortes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022A1CA-89A2-47B7-ABDD-B86080E15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704" y="3854455"/>
            <a:ext cx="1474844" cy="1477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106</Words>
  <Application>Microsoft Office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Bahnschrift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Gabriela Civita</dc:creator>
  <cp:lastModifiedBy>Gabriela Civita</cp:lastModifiedBy>
  <cp:revision>20</cp:revision>
  <dcterms:created xsi:type="dcterms:W3CDTF">2018-11-25T12:03:33Z</dcterms:created>
  <dcterms:modified xsi:type="dcterms:W3CDTF">2018-11-25T14:59:46Z</dcterms:modified>
</cp:coreProperties>
</file>